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258" r:id="rId15"/>
    <p:sldId id="259" r:id="rId16"/>
    <p:sldId id="293" r:id="rId17"/>
    <p:sldId id="262" r:id="rId18"/>
    <p:sldId id="263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96" r:id="rId37"/>
    <p:sldId id="297" r:id="rId38"/>
    <p:sldId id="294" r:id="rId39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3" d="100"/>
          <a:sy n="43" d="100"/>
        </p:scale>
        <p:origin x="26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0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2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42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9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5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92A-A17F-4C12-9B07-BAE96654373A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5EE86-7E1F-4848-B943-C1363E448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5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dustinjung.dothome.co.kr/index.html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&#54532;&#47112;&#51232;&#53580;&#51060;&#49496;%201.pptx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945DAB-33C3-433E-8820-48F12CC0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894"/>
            <a:ext cx="6858000" cy="48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D3C34-85B3-4035-BAD4-4C4DCB25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0699"/>
            <a:ext cx="6858000" cy="68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6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5BE44-F52D-4E04-A454-68A7CED59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424546-6D80-4BC0-B20C-DE65F9F5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2667"/>
            <a:ext cx="6858000" cy="69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3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F6E7-661D-474D-9701-1C831396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6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DD54B7-6FF2-466C-BD04-383DC980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46"/>
            <a:ext cx="6858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FF40FC-5DCB-4686-AB79-02980856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2"/>
            <a:ext cx="6858000" cy="123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2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05268D-B203-428C-BC70-B4E9439C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4" y="0"/>
            <a:ext cx="5651531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0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0A5F4C-E489-4281-B618-B8863DA57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3" r="13348" b="19112"/>
          <a:stretch/>
        </p:blipFill>
        <p:spPr>
          <a:xfrm>
            <a:off x="1" y="467033"/>
            <a:ext cx="6857999" cy="117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1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564EF-233C-438C-B185-ADCD546B2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203"/>
            <a:ext cx="6858000" cy="72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544C35-8FF9-4202-AE6A-443B0870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182031"/>
            <a:ext cx="6463750" cy="91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438671-F9FC-4CE1-9CA4-0BC7E341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111DC8-F95D-44A4-8420-4D5FD4010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288"/>
            <a:ext cx="6858000" cy="78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7D702-C1B7-45E3-96A9-91D5FB15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" y="1203247"/>
            <a:ext cx="6685156" cy="94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449B1-9117-4473-AAB0-729393B57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458"/>
            <a:ext cx="6858000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8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73D85-3C57-4B9C-9806-21E42B36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645"/>
            <a:ext cx="6830551" cy="96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804B27-ADE0-406C-BBB9-89C59DD89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40"/>
            <a:ext cx="68580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8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2E4D7-36D9-4942-B084-E6C041BA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9" y="1159569"/>
            <a:ext cx="6652981" cy="94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1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93F651-4055-45F8-88AC-C16D2CD1B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776"/>
            <a:ext cx="68580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79235-5DE8-4D75-B12E-391EACD5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745"/>
            <a:ext cx="6877451" cy="9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1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2E6661-65C7-421E-80E9-39CFCCA22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629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5CEA4B-E7A0-43B7-BC8F-FB0973986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5" y="1025912"/>
            <a:ext cx="6605590" cy="93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67C8D-4984-4C18-9047-37A517CBE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9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E84EA-4669-4CC9-B290-4BD6094E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84"/>
            <a:ext cx="6858000" cy="84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62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DDA9D-E351-4FE0-B7F7-62CAC76FE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r="24002" b="553"/>
          <a:stretch/>
        </p:blipFill>
        <p:spPr>
          <a:xfrm>
            <a:off x="766916" y="0"/>
            <a:ext cx="4984955" cy="120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65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B4A9F2-08F8-4B1B-8711-D26FE8D6E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805"/>
            <a:ext cx="6858000" cy="81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7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C684A-2967-4E63-B6F0-A2E74707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 r="4457" b="876"/>
          <a:stretch/>
        </p:blipFill>
        <p:spPr>
          <a:xfrm>
            <a:off x="-1" y="603283"/>
            <a:ext cx="6858001" cy="105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4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1A114A-9225-4674-B28F-A603EBEE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r="3500"/>
          <a:stretch/>
        </p:blipFill>
        <p:spPr>
          <a:xfrm>
            <a:off x="0" y="1277139"/>
            <a:ext cx="6858000" cy="78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9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8947DE-E090-4182-B81D-F6F9A1BE0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" y="987924"/>
            <a:ext cx="6797662" cy="96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1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729C65-6B74-4A0D-90FD-01945E270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481"/>
            <a:ext cx="6824546" cy="96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59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92A7F-EEC8-4A89-B729-3B668EE9411B}"/>
              </a:ext>
            </a:extLst>
          </p:cNvPr>
          <p:cNvSpPr txBox="1"/>
          <p:nvPr/>
        </p:nvSpPr>
        <p:spPr>
          <a:xfrm>
            <a:off x="323743" y="5412658"/>
            <a:ext cx="924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http://dustinjung.dothome.co.kr/index.html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957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21103143-1F3D-45E0-BA57-5B741333E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894"/>
            <a:ext cx="6858000" cy="48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D47E3-9C1F-4A90-B2C2-1EBDC409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B6DBD-DD01-45C7-9B5B-38F926D5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178"/>
            <a:ext cx="6858000" cy="86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0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119420-F273-4BC2-BEED-E3983AC3E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3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CA9A73-FD18-4BCD-AC6B-86C2467F5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725"/>
            <a:ext cx="6858000" cy="685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B73BCB-0355-4958-9A62-F0A66781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653A59-BEEB-4CE5-960A-60DD2C50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13</Words>
  <Application>Microsoft Office PowerPoint</Application>
  <PresentationFormat>와이드스크린</PresentationFormat>
  <Paragraphs>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d-03</dc:creator>
  <cp:lastModifiedBy>d-03</cp:lastModifiedBy>
  <cp:revision>13</cp:revision>
  <dcterms:created xsi:type="dcterms:W3CDTF">2024-11-29T01:18:44Z</dcterms:created>
  <dcterms:modified xsi:type="dcterms:W3CDTF">2024-11-29T06:53:01Z</dcterms:modified>
</cp:coreProperties>
</file>